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676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d.multiurok.ru/html/2018/06/24/s_5b2fe4d1de43d/922371_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5406"/>
            <a:ext cx="685800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7166" y="1714480"/>
            <a:ext cx="6215106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1 отряд-     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Однорог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Татьяна Николаевна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Кулакова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Ольга Григорьевна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Савельева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Татьяна Алексеевна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              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Федорова </a:t>
            </a: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Ксения Сергеевна</a:t>
            </a:r>
          </a:p>
          <a:p>
            <a:endParaRPr lang="ru-RU" b="1" dirty="0" smtClean="0">
              <a:latin typeface="Comic Sans MS" pitchFamily="66" charset="0"/>
            </a:endParaRPr>
          </a:p>
          <a:p>
            <a:endParaRPr lang="ru-RU" b="1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2 отряд-      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  <a:latin typeface="Comic Sans MS" pitchFamily="66" charset="0"/>
              </a:rPr>
              <a:t>Коровинская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Анастасия Павловна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               </a:t>
            </a:r>
            <a:r>
              <a:rPr lang="ru-RU" sz="2000" b="1" dirty="0" err="1" smtClean="0">
                <a:solidFill>
                  <a:srgbClr val="00B050"/>
                </a:solidFill>
                <a:latin typeface="Comic Sans MS" pitchFamily="66" charset="0"/>
              </a:rPr>
              <a:t>Нагимова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Анжела </a:t>
            </a:r>
            <a:r>
              <a:rPr lang="ru-RU" sz="2000" b="1" dirty="0" err="1" smtClean="0">
                <a:solidFill>
                  <a:srgbClr val="00B050"/>
                </a:solidFill>
                <a:latin typeface="Comic Sans MS" pitchFamily="66" charset="0"/>
              </a:rPr>
              <a:t>Ринатовна</a:t>
            </a:r>
            <a:endParaRPr lang="ru-RU" sz="20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               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Воронина 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Ирина Евгеньевна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               </a:t>
            </a:r>
            <a:r>
              <a:rPr lang="ru-RU" sz="2000" b="1" dirty="0" err="1" smtClean="0">
                <a:solidFill>
                  <a:srgbClr val="00B050"/>
                </a:solidFill>
                <a:latin typeface="Comic Sans MS" pitchFamily="66" charset="0"/>
              </a:rPr>
              <a:t>Хрестина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Оксана Валерьевна</a:t>
            </a:r>
          </a:p>
          <a:p>
            <a:endParaRPr lang="ru-RU" b="1" dirty="0" smtClean="0">
              <a:latin typeface="Comic Sans MS" pitchFamily="66" charset="0"/>
            </a:endParaRPr>
          </a:p>
          <a:p>
            <a:endParaRPr lang="ru-RU" b="1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3 отряд-      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</a:rPr>
              <a:t>Камилова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Марина Александровна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               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Коптелова </a:t>
            </a: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</a:rPr>
              <a:t>Антра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  <a:latin typeface="Comic Sans MS" pitchFamily="66" charset="0"/>
              </a:rPr>
              <a:t>Лаймоновна</a:t>
            </a:r>
            <a:endParaRPr lang="ru-RU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               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Астахова 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Галина Игоревна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               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Мельникова </a:t>
            </a:r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Ирина Евгеньевна</a:t>
            </a:r>
          </a:p>
          <a:p>
            <a:endParaRPr lang="ru-RU" b="1" dirty="0" smtClean="0">
              <a:latin typeface="Comic Sans MS" pitchFamily="66" charset="0"/>
            </a:endParaRPr>
          </a:p>
          <a:p>
            <a:endParaRPr lang="ru-RU" b="1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4 отряд-      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Шибанова Нина Сергеевна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             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</a:rPr>
              <a:t>Поддубская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Елена Евгеньевна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             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Ларионова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Светлана Валериевна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             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</a:rPr>
              <a:t>Масов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Никита Алексеевич</a:t>
            </a:r>
          </a:p>
          <a:p>
            <a:endParaRPr lang="ru-RU" b="1" dirty="0" smtClean="0">
              <a:latin typeface="Comic Sans MS" pitchFamily="66" charset="0"/>
            </a:endParaRP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3589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</Words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irAl</dc:creator>
  <cp:lastModifiedBy>User</cp:lastModifiedBy>
  <cp:revision>3</cp:revision>
  <dcterms:created xsi:type="dcterms:W3CDTF">2021-05-29T10:28:34Z</dcterms:created>
  <dcterms:modified xsi:type="dcterms:W3CDTF">2022-05-30T05:18:45Z</dcterms:modified>
</cp:coreProperties>
</file>